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39" autoAdjust="0"/>
    <p:restoredTop sz="93333" autoAdjust="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95000-F656-4C86-B1A6-07EDCF788849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818E1-C4CD-482C-8FC4-C5002831C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4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MLANTER\Local Settings\Temporary Internet Files\Content.IE5\PFAXQCEY\MC90010092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72705"/>
            <a:ext cx="9499425" cy="71307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79775"/>
          </a:xfrm>
          <a:solidFill>
            <a:schemeClr val="tx1">
              <a:alpha val="3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The Wolf Who Answered The Call</a:t>
            </a:r>
            <a:br>
              <a:rPr lang="en-US" dirty="0" smtClean="0">
                <a:solidFill>
                  <a:schemeClr val="bg1"/>
                </a:solidFill>
                <a:latin typeface="Snap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Snap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By Michael </a:t>
            </a:r>
            <a:r>
              <a:rPr lang="en-US" dirty="0" err="1" smtClean="0">
                <a:solidFill>
                  <a:schemeClr val="bg1"/>
                </a:solidFill>
                <a:latin typeface="Snap ITC" pitchFamily="82" charset="0"/>
              </a:rPr>
              <a:t>Lanter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968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" descr="C:\Documents and Settings\MLANTER\Local Settings\Temporary Internet Files\Content.IE5\N98H5D5L\MC90010098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-128672"/>
            <a:ext cx="8077200" cy="6986672"/>
          </a:xfrm>
          <a:prstGeom prst="rect">
            <a:avLst/>
          </a:prstGeom>
          <a:noFill/>
        </p:spPr>
      </p:pic>
      <p:pic>
        <p:nvPicPr>
          <p:cNvPr id="4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600200" y="4419600"/>
            <a:ext cx="1069246" cy="6026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09800" y="5410200"/>
            <a:ext cx="3124200" cy="1200329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(Hey you were the one whose been calling me right?) Woof </a:t>
            </a:r>
            <a:r>
              <a:rPr lang="en-US" dirty="0" err="1" smtClean="0">
                <a:solidFill>
                  <a:schemeClr val="bg1"/>
                </a:solidFill>
                <a:latin typeface="Snap ITC" pitchFamily="82" charset="0"/>
              </a:rPr>
              <a:t>Woof</a:t>
            </a:r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 Bark Bark.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0"/>
            <a:ext cx="76962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bg1"/>
              </a:solidFill>
              <a:latin typeface="Snap ITC" pitchFamily="82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Later that day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62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9" descr="C:\Documents and Settings\MLANTER\Local Settings\Temporary Internet Files\Content.IE5\JBQ1L13K\MC90010096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-191043"/>
            <a:ext cx="6781800" cy="7049043"/>
          </a:xfrm>
          <a:prstGeom prst="rect">
            <a:avLst/>
          </a:prstGeom>
          <a:noFill/>
        </p:spPr>
      </p:pic>
      <p:pic>
        <p:nvPicPr>
          <p:cNvPr id="1034" name="Picture 10" descr="C:\Documents and Settings\MLANTER\Local Settings\Temporary Internet Files\Content.IE5\PFAXQCEY\MC90019216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505200"/>
            <a:ext cx="2259594" cy="278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0" y="152400"/>
            <a:ext cx="64770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There was once a proud majestic wolf that helped fellow animals in need 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pic>
        <p:nvPicPr>
          <p:cNvPr id="11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5029200"/>
            <a:ext cx="2286000" cy="1288460"/>
          </a:xfrm>
          <a:prstGeom prst="rect">
            <a:avLst/>
          </a:prstGeom>
          <a:noFill/>
        </p:spPr>
      </p:pic>
      <p:pic>
        <p:nvPicPr>
          <p:cNvPr id="1031" name="Picture 7" descr="C:\Documents and Settings\MLANTER\Local Settings\Temporary Internet Files\Content.IE5\PFAXQCEY\MC90019408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5535295"/>
            <a:ext cx="914400" cy="911446"/>
          </a:xfrm>
          <a:prstGeom prst="rect">
            <a:avLst/>
          </a:prstGeom>
          <a:noFill/>
        </p:spPr>
      </p:pic>
      <p:pic>
        <p:nvPicPr>
          <p:cNvPr id="1032" name="Picture 8" descr="C:\Documents and Settings\MLANTER\Local Settings\Temporary Internet Files\Content.IE5\N98H5D5L\MC900192261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1981200"/>
            <a:ext cx="337082" cy="609600"/>
          </a:xfrm>
          <a:prstGeom prst="rect">
            <a:avLst/>
          </a:prstGeom>
          <a:noFill/>
        </p:spPr>
      </p:pic>
      <p:pic>
        <p:nvPicPr>
          <p:cNvPr id="1033" name="Picture 9" descr="C:\Documents and Settings\MLANTER\Local Settings\Temporary Internet Files\Content.IE5\N98H5D5L\MC900192133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1447800" y="4267200"/>
            <a:ext cx="1885334" cy="2276285"/>
          </a:xfrm>
          <a:prstGeom prst="rect">
            <a:avLst/>
          </a:prstGeom>
          <a:noFill/>
        </p:spPr>
      </p:pic>
      <p:pic>
        <p:nvPicPr>
          <p:cNvPr id="1038" name="Picture 14" descr="C:\Documents and Settings\MLANTER\Local Settings\Temporary Internet Files\Content.IE5\N98H5D5L\MC900111274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67200" y="4953000"/>
            <a:ext cx="238463" cy="29276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65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Documents and Settings\MLANTER\Local Settings\Temporary Internet Files\Content.IE5\PFAXQCEY\MC90010105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-170269"/>
            <a:ext cx="6934200" cy="70282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3048000"/>
            <a:ext cx="2209800" cy="707886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962400"/>
            <a:ext cx="2209800" cy="70788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3657600"/>
            <a:ext cx="2209800" cy="70788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  <p:pic>
        <p:nvPicPr>
          <p:cNvPr id="6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5029200"/>
            <a:ext cx="2057400" cy="11596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71600" y="0"/>
            <a:ext cx="64770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Then one day the Wolf heard someone calling out his name.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7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Documents and Settings\MLANTER\Local Settings\Temporary Internet Files\Content.IE5\QIT4ML7F\MC90010105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-152400"/>
            <a:ext cx="9112605" cy="6858000"/>
          </a:xfrm>
          <a:prstGeom prst="rect">
            <a:avLst/>
          </a:prstGeom>
          <a:noFill/>
        </p:spPr>
      </p:pic>
      <p:pic>
        <p:nvPicPr>
          <p:cNvPr id="3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96400" y="5257800"/>
            <a:ext cx="1880416" cy="10598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15400" y="4800600"/>
            <a:ext cx="2286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4572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0"/>
            <a:ext cx="87630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bg1"/>
              </a:solidFill>
              <a:latin typeface="Snap ITC" pitchFamily="82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So the wolf rushed toward the cries as fast as he can.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1295400"/>
            <a:ext cx="2209800" cy="707886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2209800"/>
            <a:ext cx="2209800" cy="707886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3048000"/>
            <a:ext cx="2209800" cy="707886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4000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6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1.20833 -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Documents and Settings\MLANTER\Local Settings\Temporary Internet Files\Content.IE5\N98H5D5L\MC90010105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-139551"/>
            <a:ext cx="8915400" cy="6997551"/>
          </a:xfrm>
          <a:prstGeom prst="rect">
            <a:avLst/>
          </a:prstGeom>
          <a:noFill/>
        </p:spPr>
      </p:pic>
      <p:pic>
        <p:nvPicPr>
          <p:cNvPr id="3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72600" y="5638800"/>
            <a:ext cx="1693605" cy="9545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763000" y="5105400"/>
            <a:ext cx="381000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bg1"/>
              </a:solidFill>
              <a:latin typeface="Snap ITC" pitchFamily="82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But the cries just suddenly stopped and he lost his sense of direction.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2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6092 -0.002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MLANTER\Local Settings\Temporary Internet Files\Content.IE5\PFAXQCEY\MC90010091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76600"/>
            <a:ext cx="3073213" cy="2954096"/>
          </a:xfrm>
          <a:prstGeom prst="rect">
            <a:avLst/>
          </a:prstGeom>
          <a:noFill/>
        </p:spPr>
      </p:pic>
      <p:pic>
        <p:nvPicPr>
          <p:cNvPr id="6" name="Picture 17" descr="C:\Documents and Settings\MLANTER\Local Settings\Temporary Internet Files\Content.IE5\PFAXQCEY\MC90010105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3200400"/>
            <a:ext cx="3200400" cy="3133208"/>
          </a:xfrm>
          <a:prstGeom prst="rect">
            <a:avLst/>
          </a:prstGeom>
          <a:noFill/>
        </p:spPr>
      </p:pic>
      <p:pic>
        <p:nvPicPr>
          <p:cNvPr id="27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5943600"/>
            <a:ext cx="685800" cy="386538"/>
          </a:xfrm>
          <a:prstGeom prst="rect">
            <a:avLst/>
          </a:prstGeom>
          <a:noFill/>
        </p:spPr>
      </p:pic>
      <p:pic>
        <p:nvPicPr>
          <p:cNvPr id="4" name="Picture 17" descr="C:\Documents and Settings\MLANTER\Local Settings\Temporary Internet Files\Content.IE5\PFAXQCEY\MC90010105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2895600" cy="2895600"/>
          </a:xfrm>
          <a:prstGeom prst="rect">
            <a:avLst/>
          </a:prstGeom>
          <a:noFill/>
        </p:spPr>
      </p:pic>
      <p:pic>
        <p:nvPicPr>
          <p:cNvPr id="26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2819400"/>
            <a:ext cx="685800" cy="386538"/>
          </a:xfrm>
          <a:prstGeom prst="rect">
            <a:avLst/>
          </a:prstGeom>
          <a:noFill/>
        </p:spPr>
      </p:pic>
      <p:pic>
        <p:nvPicPr>
          <p:cNvPr id="2" name="Picture 2" descr="C:\Documents and Settings\MLANTER\Local Settings\Temporary Internet Files\Content.IE5\PFAXQCEY\MC90010091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28599"/>
            <a:ext cx="3073213" cy="2954097"/>
          </a:xfrm>
          <a:prstGeom prst="rect">
            <a:avLst/>
          </a:prstGeom>
          <a:noFill/>
        </p:spPr>
      </p:pic>
      <p:pic>
        <p:nvPicPr>
          <p:cNvPr id="3" name="Picture 17" descr="C:\Documents and Settings\MLANTER\Local Settings\Temporary Internet Files\Content.IE5\PFAXQCEY\MC90010105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04800"/>
            <a:ext cx="3048000" cy="2984008"/>
          </a:xfrm>
          <a:prstGeom prst="rect">
            <a:avLst/>
          </a:prstGeom>
          <a:noFill/>
        </p:spPr>
      </p:pic>
      <p:pic>
        <p:nvPicPr>
          <p:cNvPr id="5" name="Picture 2" descr="C:\Documents and Settings\MLANTER\Local Settings\Temporary Internet Files\Content.IE5\PFAXQCEY\MC90010091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276600"/>
            <a:ext cx="3124200" cy="300310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62000" y="12954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19050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38100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44196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15240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7800" y="1752600"/>
            <a:ext cx="1219200" cy="40011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nap ITC" pitchFamily="82" charset="0"/>
              </a:rPr>
              <a:t>WOLF!</a:t>
            </a:r>
            <a:endParaRPr lang="en-US" sz="2000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Snap ITC" pitchFamily="82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This carried on for many days until….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2514600"/>
            <a:ext cx="152400" cy="369331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-228600"/>
            <a:ext cx="304800" cy="369331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-152400" y="3164681"/>
            <a:ext cx="304800" cy="369331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4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448800" y="6019800"/>
            <a:ext cx="685800" cy="386538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0" y="6172200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959269" y="2514600"/>
            <a:ext cx="184731" cy="369331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2514600"/>
            <a:ext cx="152400" cy="369331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448800" y="2895600"/>
            <a:ext cx="685800" cy="38653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0" y="3048000"/>
            <a:ext cx="91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61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57083 -0.016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57083 -0.016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2375 -0.00579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0533 L -0.65833 -0.01157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1" grpId="0" animBg="1"/>
      <p:bldP spid="22" grpId="0" animBg="1"/>
      <p:bldP spid="23" grpId="0" animBg="1"/>
      <p:bldP spid="25" grpId="0" animBg="1"/>
      <p:bldP spid="8" grpId="0" animBg="1"/>
      <p:bldP spid="1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2" descr="C:\Documents and Settings\MLANTER\Local Settings\Temporary Internet Files\Content.IE5\QIT4ML7F\MC90010092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13" y="533400"/>
            <a:ext cx="9123087" cy="5410200"/>
          </a:xfrm>
          <a:prstGeom prst="rect">
            <a:avLst/>
          </a:prstGeom>
          <a:noFill/>
        </p:spPr>
      </p:pic>
      <p:pic>
        <p:nvPicPr>
          <p:cNvPr id="2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4876800"/>
            <a:ext cx="551749" cy="441104"/>
          </a:xfrm>
          <a:prstGeom prst="rect">
            <a:avLst/>
          </a:prstGeom>
          <a:noFill/>
        </p:spPr>
      </p:pic>
      <p:pic>
        <p:nvPicPr>
          <p:cNvPr id="3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648200"/>
            <a:ext cx="551749" cy="441104"/>
          </a:xfrm>
          <a:prstGeom prst="rect">
            <a:avLst/>
          </a:prstGeom>
          <a:noFill/>
        </p:spPr>
      </p:pic>
      <p:pic>
        <p:nvPicPr>
          <p:cNvPr id="4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191000"/>
            <a:ext cx="551749" cy="441104"/>
          </a:xfrm>
          <a:prstGeom prst="rect">
            <a:avLst/>
          </a:prstGeom>
          <a:noFill/>
        </p:spPr>
      </p:pic>
      <p:pic>
        <p:nvPicPr>
          <p:cNvPr id="5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4267200"/>
            <a:ext cx="551749" cy="441104"/>
          </a:xfrm>
          <a:prstGeom prst="rect">
            <a:avLst/>
          </a:prstGeom>
          <a:noFill/>
        </p:spPr>
      </p:pic>
      <p:pic>
        <p:nvPicPr>
          <p:cNvPr id="6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029200"/>
            <a:ext cx="551749" cy="441104"/>
          </a:xfrm>
          <a:prstGeom prst="rect">
            <a:avLst/>
          </a:prstGeom>
          <a:noFill/>
        </p:spPr>
      </p:pic>
      <p:pic>
        <p:nvPicPr>
          <p:cNvPr id="7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5029200"/>
            <a:ext cx="551749" cy="441104"/>
          </a:xfrm>
          <a:prstGeom prst="rect">
            <a:avLst/>
          </a:prstGeom>
          <a:noFill/>
        </p:spPr>
      </p:pic>
      <p:pic>
        <p:nvPicPr>
          <p:cNvPr id="8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105400" y="4495800"/>
            <a:ext cx="551749" cy="441104"/>
          </a:xfrm>
          <a:prstGeom prst="rect">
            <a:avLst/>
          </a:prstGeom>
          <a:noFill/>
        </p:spPr>
      </p:pic>
      <p:pic>
        <p:nvPicPr>
          <p:cNvPr id="9" name="Picture 8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477000" y="4114800"/>
            <a:ext cx="551749" cy="441104"/>
          </a:xfrm>
          <a:prstGeom prst="rect">
            <a:avLst/>
          </a:prstGeom>
          <a:noFill/>
        </p:spPr>
      </p:pic>
      <p:pic>
        <p:nvPicPr>
          <p:cNvPr id="10" name="Picture 9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791200" y="5029200"/>
            <a:ext cx="551749" cy="441104"/>
          </a:xfrm>
          <a:prstGeom prst="rect">
            <a:avLst/>
          </a:prstGeom>
          <a:noFill/>
        </p:spPr>
      </p:pic>
      <p:pic>
        <p:nvPicPr>
          <p:cNvPr id="11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848600" y="4572000"/>
            <a:ext cx="551749" cy="441104"/>
          </a:xfrm>
          <a:prstGeom prst="rect">
            <a:avLst/>
          </a:prstGeom>
          <a:noFill/>
        </p:spPr>
      </p:pic>
      <p:pic>
        <p:nvPicPr>
          <p:cNvPr id="12" name="Picture 5" descr="C:\Documents and Settings\MLANTER\Local Settings\Temporary Internet Files\Content.IE5\PFAXQCEY\MC90044559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257318"/>
            <a:ext cx="533400" cy="641123"/>
          </a:xfrm>
          <a:prstGeom prst="rect">
            <a:avLst/>
          </a:prstGeom>
          <a:noFill/>
        </p:spPr>
      </p:pic>
      <p:pic>
        <p:nvPicPr>
          <p:cNvPr id="14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-1219200" y="4419600"/>
            <a:ext cx="948810" cy="53477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524000" y="4343401"/>
            <a:ext cx="3048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114800"/>
            <a:ext cx="3048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85800"/>
            <a:ext cx="91440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bg1"/>
              </a:solidFill>
              <a:latin typeface="Snap ITC" pitchFamily="82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The Wolf finally found the boy  that was calling out to him.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981200" y="42672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905000" y="4343400"/>
            <a:ext cx="228600" cy="228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828800" y="43434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33600" y="41148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153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0.35642 -0.0055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C:\Documents and Settings\MLANTER\Local Settings\Temporary Internet Files\Content.IE5\QIT4ML7F\MC90010092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13" y="533400"/>
            <a:ext cx="9123087" cy="5410200"/>
          </a:xfrm>
          <a:prstGeom prst="rect">
            <a:avLst/>
          </a:prstGeom>
          <a:noFill/>
        </p:spPr>
      </p:pic>
      <p:pic>
        <p:nvPicPr>
          <p:cNvPr id="3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981200" y="4419600"/>
            <a:ext cx="948810" cy="534779"/>
          </a:xfrm>
          <a:prstGeom prst="rect">
            <a:avLst/>
          </a:prstGeom>
          <a:noFill/>
        </p:spPr>
      </p:pic>
      <p:pic>
        <p:nvPicPr>
          <p:cNvPr id="4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876800"/>
            <a:ext cx="551749" cy="441104"/>
          </a:xfrm>
          <a:prstGeom prst="rect">
            <a:avLst/>
          </a:prstGeom>
          <a:noFill/>
        </p:spPr>
      </p:pic>
      <p:pic>
        <p:nvPicPr>
          <p:cNvPr id="5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648200"/>
            <a:ext cx="551749" cy="441104"/>
          </a:xfrm>
          <a:prstGeom prst="rect">
            <a:avLst/>
          </a:prstGeom>
          <a:noFill/>
        </p:spPr>
      </p:pic>
      <p:pic>
        <p:nvPicPr>
          <p:cNvPr id="6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191000"/>
            <a:ext cx="551749" cy="441104"/>
          </a:xfrm>
          <a:prstGeom prst="rect">
            <a:avLst/>
          </a:prstGeom>
          <a:noFill/>
        </p:spPr>
      </p:pic>
      <p:pic>
        <p:nvPicPr>
          <p:cNvPr id="7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4267200"/>
            <a:ext cx="551749" cy="441104"/>
          </a:xfrm>
          <a:prstGeom prst="rect">
            <a:avLst/>
          </a:prstGeom>
          <a:noFill/>
        </p:spPr>
      </p:pic>
      <p:pic>
        <p:nvPicPr>
          <p:cNvPr id="8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5029200"/>
            <a:ext cx="551749" cy="441104"/>
          </a:xfrm>
          <a:prstGeom prst="rect">
            <a:avLst/>
          </a:prstGeom>
          <a:noFill/>
        </p:spPr>
      </p:pic>
      <p:pic>
        <p:nvPicPr>
          <p:cNvPr id="9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5029200"/>
            <a:ext cx="551749" cy="441104"/>
          </a:xfrm>
          <a:prstGeom prst="rect">
            <a:avLst/>
          </a:prstGeom>
          <a:noFill/>
        </p:spPr>
      </p:pic>
      <p:pic>
        <p:nvPicPr>
          <p:cNvPr id="10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105400" y="4495800"/>
            <a:ext cx="551749" cy="441104"/>
          </a:xfrm>
          <a:prstGeom prst="rect">
            <a:avLst/>
          </a:prstGeom>
          <a:noFill/>
        </p:spPr>
      </p:pic>
      <p:pic>
        <p:nvPicPr>
          <p:cNvPr id="11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477000" y="4114800"/>
            <a:ext cx="551749" cy="441104"/>
          </a:xfrm>
          <a:prstGeom prst="rect">
            <a:avLst/>
          </a:prstGeom>
          <a:noFill/>
        </p:spPr>
      </p:pic>
      <p:pic>
        <p:nvPicPr>
          <p:cNvPr id="12" name="Picture 11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791200" y="5029200"/>
            <a:ext cx="551749" cy="441104"/>
          </a:xfrm>
          <a:prstGeom prst="rect">
            <a:avLst/>
          </a:prstGeom>
          <a:noFill/>
        </p:spPr>
      </p:pic>
      <p:pic>
        <p:nvPicPr>
          <p:cNvPr id="13" name="Picture 12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848600" y="4572000"/>
            <a:ext cx="551749" cy="441104"/>
          </a:xfrm>
          <a:prstGeom prst="rect">
            <a:avLst/>
          </a:prstGeom>
          <a:noFill/>
        </p:spPr>
      </p:pic>
      <p:pic>
        <p:nvPicPr>
          <p:cNvPr id="5125" name="Picture 5" descr="C:\Documents and Settings\MLANTER\Local Settings\Temporary Internet Files\Content.IE5\PFAXQCEY\MC90044559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257318"/>
            <a:ext cx="533400" cy="64112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286000" y="2895600"/>
            <a:ext cx="3429000" cy="1200329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(That must be the person  that has been calling me) Wolf Bark </a:t>
            </a:r>
            <a:r>
              <a:rPr lang="en-US" dirty="0" err="1" smtClean="0">
                <a:solidFill>
                  <a:schemeClr val="bg1"/>
                </a:solidFill>
                <a:latin typeface="Snap ITC" pitchFamily="82" charset="0"/>
              </a:rPr>
              <a:t>Bark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0" y="4343401"/>
            <a:ext cx="3048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4114800"/>
            <a:ext cx="3048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57800" y="3352800"/>
            <a:ext cx="22098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What was that sound!?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advTm="15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2" descr="C:\Documents and Settings\MLANTER\Local Settings\Temporary Internet Files\Content.IE5\QIT4ML7F\MC90010092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13" y="533400"/>
            <a:ext cx="9123087" cy="5410200"/>
          </a:xfrm>
          <a:prstGeom prst="rect">
            <a:avLst/>
          </a:prstGeom>
          <a:noFill/>
        </p:spPr>
      </p:pic>
      <p:pic>
        <p:nvPicPr>
          <p:cNvPr id="16" name="Picture 6" descr="C:\Documents and Settings\MLANTER\Local Settings\Temporary Internet Files\Content.IE5\JBQ1L13K\MC90019231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981200" y="4419600"/>
            <a:ext cx="948810" cy="534779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3124200" y="3124200"/>
            <a:ext cx="2286000" cy="1200329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(Hey what is the problem you need help) Woof </a:t>
            </a:r>
            <a:r>
              <a:rPr lang="en-US" dirty="0" err="1" smtClean="0">
                <a:solidFill>
                  <a:schemeClr val="bg1"/>
                </a:solidFill>
                <a:latin typeface="Snap ITC" pitchFamily="82" charset="0"/>
              </a:rPr>
              <a:t>Woof</a:t>
            </a:r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 bark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10200" y="3276600"/>
            <a:ext cx="2819400" cy="646331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Snap ITC" pitchFamily="82" charset="0"/>
              </a:rPr>
              <a:t>Aaahhhh</a:t>
            </a:r>
            <a:r>
              <a:rPr lang="en-US" dirty="0" smtClean="0">
                <a:solidFill>
                  <a:schemeClr val="bg1"/>
                </a:solidFill>
                <a:latin typeface="Snap ITC" pitchFamily="82" charset="0"/>
              </a:rPr>
              <a:t>! WOLF! WOLF!</a:t>
            </a:r>
            <a:endParaRPr lang="en-US" dirty="0">
              <a:solidFill>
                <a:schemeClr val="bg1"/>
              </a:solidFill>
              <a:latin typeface="Snap ITC" pitchFamily="82" charset="0"/>
            </a:endParaRPr>
          </a:p>
        </p:txBody>
      </p:sp>
      <p:pic>
        <p:nvPicPr>
          <p:cNvPr id="32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876800"/>
            <a:ext cx="551749" cy="441104"/>
          </a:xfrm>
          <a:prstGeom prst="rect">
            <a:avLst/>
          </a:prstGeom>
          <a:noFill/>
        </p:spPr>
      </p:pic>
      <p:pic>
        <p:nvPicPr>
          <p:cNvPr id="33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648200"/>
            <a:ext cx="551749" cy="441104"/>
          </a:xfrm>
          <a:prstGeom prst="rect">
            <a:avLst/>
          </a:prstGeom>
          <a:noFill/>
        </p:spPr>
      </p:pic>
      <p:pic>
        <p:nvPicPr>
          <p:cNvPr id="34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191000"/>
            <a:ext cx="551749" cy="441104"/>
          </a:xfrm>
          <a:prstGeom prst="rect">
            <a:avLst/>
          </a:prstGeom>
          <a:noFill/>
        </p:spPr>
      </p:pic>
      <p:pic>
        <p:nvPicPr>
          <p:cNvPr id="35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4267200"/>
            <a:ext cx="551749" cy="441104"/>
          </a:xfrm>
          <a:prstGeom prst="rect">
            <a:avLst/>
          </a:prstGeom>
          <a:noFill/>
        </p:spPr>
      </p:pic>
      <p:pic>
        <p:nvPicPr>
          <p:cNvPr id="36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5029200"/>
            <a:ext cx="551749" cy="441104"/>
          </a:xfrm>
          <a:prstGeom prst="rect">
            <a:avLst/>
          </a:prstGeom>
          <a:noFill/>
        </p:spPr>
      </p:pic>
      <p:pic>
        <p:nvPicPr>
          <p:cNvPr id="37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5029200"/>
            <a:ext cx="551749" cy="441104"/>
          </a:xfrm>
          <a:prstGeom prst="rect">
            <a:avLst/>
          </a:prstGeom>
          <a:noFill/>
        </p:spPr>
      </p:pic>
      <p:pic>
        <p:nvPicPr>
          <p:cNvPr id="38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105400" y="4495800"/>
            <a:ext cx="551749" cy="441104"/>
          </a:xfrm>
          <a:prstGeom prst="rect">
            <a:avLst/>
          </a:prstGeom>
          <a:noFill/>
        </p:spPr>
      </p:pic>
      <p:pic>
        <p:nvPicPr>
          <p:cNvPr id="39" name="Picture 38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477000" y="4114800"/>
            <a:ext cx="551749" cy="441104"/>
          </a:xfrm>
          <a:prstGeom prst="rect">
            <a:avLst/>
          </a:prstGeom>
          <a:noFill/>
        </p:spPr>
      </p:pic>
      <p:pic>
        <p:nvPicPr>
          <p:cNvPr id="40" name="Picture 39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848600" y="4572000"/>
            <a:ext cx="551749" cy="441104"/>
          </a:xfrm>
          <a:prstGeom prst="rect">
            <a:avLst/>
          </a:prstGeom>
          <a:noFill/>
        </p:spPr>
      </p:pic>
      <p:pic>
        <p:nvPicPr>
          <p:cNvPr id="41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867400" y="4191000"/>
            <a:ext cx="551749" cy="441104"/>
          </a:xfrm>
          <a:prstGeom prst="rect">
            <a:avLst/>
          </a:prstGeom>
          <a:noFill/>
        </p:spPr>
      </p:pic>
      <p:pic>
        <p:nvPicPr>
          <p:cNvPr id="42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638800" y="4876800"/>
            <a:ext cx="551749" cy="441104"/>
          </a:xfrm>
          <a:prstGeom prst="rect">
            <a:avLst/>
          </a:prstGeom>
          <a:noFill/>
        </p:spPr>
      </p:pic>
      <p:pic>
        <p:nvPicPr>
          <p:cNvPr id="43" name="Picture 42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791200" y="5029200"/>
            <a:ext cx="551749" cy="441104"/>
          </a:xfrm>
          <a:prstGeom prst="rect">
            <a:avLst/>
          </a:prstGeom>
          <a:noFill/>
        </p:spPr>
      </p:pic>
      <p:pic>
        <p:nvPicPr>
          <p:cNvPr id="44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629400" y="4648200"/>
            <a:ext cx="551749" cy="441104"/>
          </a:xfrm>
          <a:prstGeom prst="rect">
            <a:avLst/>
          </a:prstGeom>
          <a:noFill/>
        </p:spPr>
      </p:pic>
      <p:pic>
        <p:nvPicPr>
          <p:cNvPr id="45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477000" y="5029200"/>
            <a:ext cx="551749" cy="441104"/>
          </a:xfrm>
          <a:prstGeom prst="rect">
            <a:avLst/>
          </a:prstGeom>
          <a:noFill/>
        </p:spPr>
      </p:pic>
      <p:pic>
        <p:nvPicPr>
          <p:cNvPr id="46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620000" y="5029200"/>
            <a:ext cx="551749" cy="441104"/>
          </a:xfrm>
          <a:prstGeom prst="rect">
            <a:avLst/>
          </a:prstGeom>
          <a:noFill/>
        </p:spPr>
      </p:pic>
      <p:pic>
        <p:nvPicPr>
          <p:cNvPr id="47" name="Picture 10" descr="C:\Documents and Settings\MLANTER\Local Settings\Temporary Internet Files\Content.IE5\N98H5D5L\MC90014962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402375" y="4267200"/>
            <a:ext cx="551749" cy="441104"/>
          </a:xfrm>
          <a:prstGeom prst="rect">
            <a:avLst/>
          </a:prstGeom>
          <a:noFill/>
        </p:spPr>
      </p:pic>
      <p:pic>
        <p:nvPicPr>
          <p:cNvPr id="48" name="Picture 5" descr="C:\Documents and Settings\MLANTER\Local Settings\Temporary Internet Files\Content.IE5\PFAXQCEY\MC90044559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257318"/>
            <a:ext cx="533400" cy="641123"/>
          </a:xfrm>
          <a:prstGeom prst="rect">
            <a:avLst/>
          </a:prstGeom>
          <a:noFill/>
        </p:spPr>
      </p:pic>
      <p:pic>
        <p:nvPicPr>
          <p:cNvPr id="24" name="Picture 5" descr="C:\Documents and Settings\MLANTER\Local Settings\Temporary Internet Files\Content.IE5\PFAXQCEY\MC900445596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715000" y="4267200"/>
            <a:ext cx="533400" cy="641123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8763000" y="4038600"/>
            <a:ext cx="381000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21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C 0.03333 0.03635 0.06684 0.07292 0.09687 0.07801 C 0.12691 0.08334 0.15573 0.03843 0.17968 0.03033 C 0.20347 0.02246 0.22152 0.02547 0.23975 0.0284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0.64479 0.0011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0.52812 0.0011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0.62813 -0.0099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-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0.6698 0.0011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76979 0.0011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0.67813 0.0011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61146 0.0011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33646 0.0011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30313 0.0011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33542 0.0011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0.80417 -0.00092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4|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4|2.5|6.1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4|2.6|1.5|1.4|1.5|1.3|1.2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6|2.8|2.8|1.2|1|0.8|0.8|0.9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4|3|0.9|0.7|0.6|0.8|0.8|1.7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2.8|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9|2.8|2.1|2.2|1.6|1.9|2.4|1.8|2.4|2.7|2.1|2.2|1.8|1.9|2.8|2.5|2.2|2.7|2.5|2.7|2.1|1.8|2.2|2.6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7|3.3|2.7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5.9|1.9|3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2|3|1.8|0.5|0.6|1.5|2.9|1.8|1.1|0.8|1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163</Words>
  <Application>Microsoft Office PowerPoint</Application>
  <PresentationFormat>On-screen Show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Wolf Who Answered The Call  By Michael Lanter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59</cp:revision>
  <dcterms:created xsi:type="dcterms:W3CDTF">2011-05-13T14:06:59Z</dcterms:created>
  <dcterms:modified xsi:type="dcterms:W3CDTF">2011-05-27T14:31:43Z</dcterms:modified>
</cp:coreProperties>
</file>